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6" r:id="rId3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A597A3-9131-3C48-805D-4CD3C25817FA}">
          <p14:sldIdLst>
            <p14:sldId id="257"/>
          </p14:sldIdLst>
        </p14:section>
        <p14:section name="Exemple Illustration" id="{89EB52E4-F570-6441-905B-C2504856CEA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694"/>
  </p:normalViewPr>
  <p:slideViewPr>
    <p:cSldViewPr snapToGrid="0">
      <p:cViewPr varScale="1">
        <p:scale>
          <a:sx n="51" d="100"/>
          <a:sy n="51" d="100"/>
        </p:scale>
        <p:origin x="326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A9676-ED08-414F-AFB0-573B94B1A550}" type="datetimeFigureOut">
              <a:t>2/16/26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48A50-DBDB-4C43-8787-E2D223CBC1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96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Vous pouvez cliquer sur l’illustration avec le bouton droit de votre souris puis Changez l’image et choisir l’illustration sur votre ordinateur.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48A50-DBDB-4C43-8787-E2D223CBC192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66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A3BAAC1-1DF2-B541-3EF4-46ECC4C278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2363" y="3737810"/>
            <a:ext cx="11487150" cy="5069639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E652F-B55B-5998-D652-F7934722FD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04250" y="12218988"/>
            <a:ext cx="4259263" cy="728662"/>
          </a:xfrm>
          <a:prstGeom prst="rect">
            <a:avLst/>
          </a:prstGeom>
        </p:spPr>
        <p:txBody>
          <a:bodyPr/>
          <a:lstStyle>
            <a:lvl2pPr>
              <a:buNone/>
              <a:defRPr sz="3000" baseline="0">
                <a:latin typeface="Arial" panose="020B0604020202020204" pitchFamily="34" charset="0"/>
              </a:defRPr>
            </a:lvl2pPr>
          </a:lstStyle>
          <a:p>
            <a:pPr lvl="1"/>
            <a:r>
              <a:rPr lang="en-US"/>
              <a:t>Placez votre texte</a:t>
            </a:r>
          </a:p>
        </p:txBody>
      </p:sp>
    </p:spTree>
    <p:extLst>
      <p:ext uri="{BB962C8B-B14F-4D97-AF65-F5344CB8AC3E}">
        <p14:creationId xmlns:p14="http://schemas.microsoft.com/office/powerpoint/2010/main" val="344896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F460B4-08F2-D9C1-2FD4-34EB3EDAD2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5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B9731EF-C3A0-744A-683B-DB4BA3C788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6600" y="3737810"/>
            <a:ext cx="12268200" cy="685399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5841B-59EF-1FE5-B1E9-2B584A268A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2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3CDA4A0-265D-35C3-4634-7103FFFF38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0612" b="20612"/>
          <a:stretch/>
        </p:blipFill>
        <p:spPr>
          <a:xfrm>
            <a:off x="268287" y="3149600"/>
            <a:ext cx="13051002" cy="76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4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23</Words>
  <Application>Microsoft Macintosh PowerPoint</Application>
  <PresentationFormat>Custom</PresentationFormat>
  <Paragraphs>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Marlene Malenfant</dc:creator>
  <cp:lastModifiedBy>Marlene Malenfant</cp:lastModifiedBy>
  <cp:revision>4</cp:revision>
  <dcterms:created xsi:type="dcterms:W3CDTF">2026-01-25T17:02:44Z</dcterms:created>
  <dcterms:modified xsi:type="dcterms:W3CDTF">2026-02-16T23:15:29Z</dcterms:modified>
</cp:coreProperties>
</file>